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58" r:id="rId9"/>
    <p:sldId id="259" r:id="rId10"/>
    <p:sldId id="260" r:id="rId11"/>
    <p:sldId id="261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6335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389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2722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3116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9958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6788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6362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263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0693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1663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3595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344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5215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47661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2599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0101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E2465-3EE7-4DC2-8403-745CEB941603}" type="datetimeFigureOut">
              <a:rPr lang="de-DE" smtClean="0"/>
              <a:t>30.05.2019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8D6454A-E4D3-4A41-A2BC-40A6B02B33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1623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4440E7-9DF9-47C1-9F97-28066DB4B1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OneNote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33E3411-3044-48C3-9BD8-E11D27C5D1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Rafael Steinberg </a:t>
            </a:r>
          </a:p>
        </p:txBody>
      </p:sp>
    </p:spTree>
    <p:extLst>
      <p:ext uri="{BB962C8B-B14F-4D97-AF65-F5344CB8AC3E}">
        <p14:creationId xmlns:p14="http://schemas.microsoft.com/office/powerpoint/2010/main" val="40952136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A562EA-DF99-4AE6-B666-7F9DBF49A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369883" cy="1320800"/>
          </a:xfrm>
        </p:spPr>
        <p:txBody>
          <a:bodyPr/>
          <a:lstStyle/>
          <a:p>
            <a:r>
              <a:rPr lang="de-DE" dirty="0"/>
              <a:t>OneNote Schule / Weiterbildung / Studium</a:t>
            </a:r>
          </a:p>
        </p:txBody>
      </p:sp>
      <p:pic>
        <p:nvPicPr>
          <p:cNvPr id="5" name="Bild 9" descr="Computergenerierter Alternativtext: Schule: Notizen Aktivitaten Wochenaufgab’ Blogs Hobbys Lesen Sonstiges">
            <a:extLst>
              <a:ext uri="{FF2B5EF4-FFF2-40B4-BE49-F238E27FC236}">
                <a16:creationId xmlns:a16="http://schemas.microsoft.com/office/drawing/2014/main" id="{6A32BFB3-0A83-4E85-A1D6-D2CDC99759F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583" y="1538259"/>
            <a:ext cx="9447070" cy="7200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Bild 10" descr="Computergenerierter Alternativtext: :Vorlesungsfolierě )&#10;Çet5t’&#10;(frQ$g9)&#10;CHausdu1aben )&#10;xz + y2 — z2&#10;),&#10;Satz des Pythagoras&#10;# 1..&#10;?Hier&#10;noch&#10;— nachfragen&#10;aaae — fi.e.&#10;Theater-AG&#10;Vorstellung Sonntag&#10;J Hut besorgenL&#10;Einget3gt ais:  :&#10;tAufgabenliste )&#10;j Anmeldung abgeber&#10;j Schuiheftekaufen&#10;j Jenny anrufen&#10;DJ WE-Austlug planen&#10;Lektüre">
            <a:extLst>
              <a:ext uri="{FF2B5EF4-FFF2-40B4-BE49-F238E27FC236}">
                <a16:creationId xmlns:a16="http://schemas.microsoft.com/office/drawing/2014/main" id="{60E77425-B02F-4932-AD5D-CEFF9CFEEB1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90" y="2056014"/>
            <a:ext cx="8561879" cy="41923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6538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12A52B-C169-4FB7-956A-77EE79477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Zahlreiche Notizarten erstellen</a:t>
            </a:r>
          </a:p>
        </p:txBody>
      </p:sp>
      <p:pic>
        <p:nvPicPr>
          <p:cNvPr id="4" name="Grafik 3" descr="Computergenerierter Alternativtext: Igellen  Markierte&#10;s-řtiteI&#10;‘t Notizen&#10;Outlook-Aufgaben&#10;I Ladrxke&#10;PPT&#10;PDFI &#10;Anlagen etc. Aadio Jnd Video&#10;Liste n:&#10;1. Ziffern&#10;Aufrăh lu n sze cf, e ri&#10;2 2&#10;(x +y )&#10;__________ Notizlinks&#10;3z">
            <a:extLst>
              <a:ext uri="{FF2B5EF4-FFF2-40B4-BE49-F238E27FC236}">
                <a16:creationId xmlns:a16="http://schemas.microsoft.com/office/drawing/2014/main" id="{8A1B8910-E368-49AA-B831-236ED2EFED9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88" y="1406697"/>
            <a:ext cx="9482920" cy="46200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98648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12A52B-C169-4FB7-956A-77EE79477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Versionen von OneNote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D7D0C25-CA91-482E-903D-5886336550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740" y="2438959"/>
            <a:ext cx="1783114" cy="1783114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EDEEEB85-FC58-4336-A794-18EF0AD0A3A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700" y="2330521"/>
            <a:ext cx="1626100" cy="1891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37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5E5CD4-775F-4318-8F59-3004DA756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Oberfläche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DC4A92E6-00B7-4035-A972-2826432F687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677334" y="1557155"/>
            <a:ext cx="10368535" cy="5300845"/>
          </a:xfrm>
          <a:prstGeom prst="rect">
            <a:avLst/>
          </a:prstGeom>
          <a:ln>
            <a:solidFill>
              <a:srgbClr val="9805A7"/>
            </a:solidFill>
          </a:ln>
        </p:spPr>
      </p:pic>
    </p:spTree>
    <p:extLst>
      <p:ext uri="{BB962C8B-B14F-4D97-AF65-F5344CB8AC3E}">
        <p14:creationId xmlns:p14="http://schemas.microsoft.com/office/powerpoint/2010/main" val="1233250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DF58E1-F8B5-4847-8BE3-D10956AD1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Notizbuch</a:t>
            </a:r>
          </a:p>
        </p:txBody>
      </p:sp>
      <p:pic>
        <p:nvPicPr>
          <p:cNvPr id="6" name="Bild 4" descr="Computergenerierter Alternativtext: Notizbücher&#10;OneNote&#10;Abschnitte emes Notizbuchs&#10;Geschictitp&#10;g 1&#10;Seiten in einem Abscbnitt&#10;Ge &#10;iutSe&#10;s&#10;Biologie&#10;‘‘reng 2&#10;I&#10;j&#10;I&#10;u&#10;N’">
            <a:extLst>
              <a:ext uri="{FF2B5EF4-FFF2-40B4-BE49-F238E27FC236}">
                <a16:creationId xmlns:a16="http://schemas.microsoft.com/office/drawing/2014/main" id="{F5718014-6D7C-48BC-AB90-81752961D19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491" y="1315123"/>
            <a:ext cx="7010400" cy="55428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1718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52B533-C75E-48CF-A6DF-76CBE0370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Vorteile von OneNote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96224E-2AE7-413F-9187-B58D9EE469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/>
          <a:lstStyle/>
          <a:p>
            <a:pPr lvl="0"/>
            <a:r>
              <a:rPr lang="de-DE" sz="2400" dirty="0"/>
              <a:t>Infos stehen DIGITAL</a:t>
            </a:r>
          </a:p>
          <a:p>
            <a:pPr lvl="0"/>
            <a:r>
              <a:rPr lang="de-DE" sz="2400" dirty="0"/>
              <a:t>STRUKTURIERTES ARBEITEN</a:t>
            </a:r>
          </a:p>
          <a:p>
            <a:pPr lvl="0"/>
            <a:r>
              <a:rPr lang="de-DE" sz="2400" dirty="0"/>
              <a:t>Leichte EINGABE</a:t>
            </a:r>
          </a:p>
          <a:p>
            <a:pPr lvl="0"/>
            <a:r>
              <a:rPr lang="de-DE" sz="2400" dirty="0"/>
              <a:t>Schnelle SUCHFUNKTION</a:t>
            </a:r>
          </a:p>
          <a:p>
            <a:pPr lvl="0"/>
            <a:r>
              <a:rPr lang="de-DE" sz="2400" dirty="0"/>
              <a:t>GEMEINSAMES ARBEITEN</a:t>
            </a:r>
          </a:p>
          <a:p>
            <a:endParaRPr lang="de-DE" dirty="0"/>
          </a:p>
        </p:txBody>
      </p:sp>
      <p:pic>
        <p:nvPicPr>
          <p:cNvPr id="4" name="Grafik 3" descr="Computergenerierter Alternativtext: Desktop  ... Webzugriff&#10;Mobiles Gerät Andere Personen&#10;Greifen Sie überall auf Ihre Notizen zu&#10;Automatische Sync hron isierung. Bearbeiten selbst wenn&#10;Sic offline sind.&#10;j ż BeispielfüreinTearn-Notizbuch:&#10;ptçchungsnotzca Pn*ktiifo Athŕtsaufgtei Scbulung&#10;&gt;&#10;Tea m-Gesamtstatus&#10;. PLanirgikerndateri&#10;Team -Gesa muta..&#10;Person Arbeitsauf.. Fälliq Status I&#10;Details&#10;Tim Verfassen itOh inArbert&#10;. Kommentare&#10;Ta9a JlljstrauQn 25. Okt Vorentwurfe&#10;Voie ntii jrf e&#10;Von alien aaf dieser&#10;Salte ru prűfen!&#10;Thomas Marketing 15. Nov Ncht begonnen">
            <a:extLst>
              <a:ext uri="{FF2B5EF4-FFF2-40B4-BE49-F238E27FC236}">
                <a16:creationId xmlns:a16="http://schemas.microsoft.com/office/drawing/2014/main" id="{4F9B235C-075F-4FEC-BD6F-69878AAE6373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730"/>
          <a:stretch/>
        </p:blipFill>
        <p:spPr bwMode="auto">
          <a:xfrm>
            <a:off x="7883236" y="0"/>
            <a:ext cx="4308764" cy="2830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rafik 4" descr="Computergenerierter Alternativtext: .&#10;.&#10;.&#10;Besprechungsnotizen&#10;Tell n eh mer:&#10;- 4%* ĺr&amp;&#10;Notizen:&#10;-:- Budgetproblem&#10;‘‘ Torsten: Nachverfolgur&#10;tDateJ&#10;Microsoft Outlook&#10;Nachricht Einfügen&#10;An...&#10;Cc...&#10;Senden&#10;Betreft&#10;Besprechungsr&#10;Besprechungsnotizen&#10;Tei Inch mer:&#10;- ĺ.jĺbar&amp;&#10;Notizen:&#10;Budgetproblem&#10;‘r Torsten: Nachverfolgung">
            <a:extLst>
              <a:ext uri="{FF2B5EF4-FFF2-40B4-BE49-F238E27FC236}">
                <a16:creationId xmlns:a16="http://schemas.microsoft.com/office/drawing/2014/main" id="{5B04BA92-1612-4E44-A150-4CC00F0525E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550" y="2830287"/>
            <a:ext cx="5694450" cy="404246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5" descr="Computergenerierter Alternativtext: Desktop  ... Webzugriff&#10;Mobiles Gerät Andere Personen&#10;Greifen Sie überall auf Ihre Notizen zu&#10;Automatische Sync hron isierung. Bearbeiten selbst wenn&#10;Sic offline sind.&#10;j ż BeispielfüreinTearn-Notizbuch:&#10;ptçchungsnotzca Pn*ktiifo Athŕtsaufgtei Scbulung&#10;&gt;&#10;Tea m-Gesamtstatus&#10;. PLanirgikerndateri&#10;Team -Gesa muta..&#10;Person Arbeitsauf.. Fälliq Status I&#10;Details&#10;Tim Verfassen itOh inArbert&#10;. Kommentare&#10;Ta9a JlljstrauQn 25. Okt Vorentwurfe&#10;Voie ntii jrf e&#10;Von alien aaf dieser&#10;Salte ru prűfen!&#10;Thomas Marketing 15. Nov Ncht begonnen">
            <a:extLst>
              <a:ext uri="{FF2B5EF4-FFF2-40B4-BE49-F238E27FC236}">
                <a16:creationId xmlns:a16="http://schemas.microsoft.com/office/drawing/2014/main" id="{42DF2009-711E-45AB-B4CF-552F11BC8942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757"/>
          <a:stretch/>
        </p:blipFill>
        <p:spPr bwMode="auto">
          <a:xfrm>
            <a:off x="646330" y="4045734"/>
            <a:ext cx="5246470" cy="32769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92140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52B533-C75E-48CF-A6DF-76CBE0370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Vorteile von OneNote</a:t>
            </a:r>
          </a:p>
        </p:txBody>
      </p:sp>
      <p:pic>
        <p:nvPicPr>
          <p:cNvPr id="8" name="Grafik 7" descr="Computergenerierter Alternativtext: Brainstorm ing&#10;Vorlesung  ‘y X&#10;9&#10;.  Suchen,..&#10;Hausaufaben&#10;- -- - - .—--- f Kapitel 3 + 4 lesen&#10;f Aufgabe 3.4.5&#10;8Frage&#10;? Abgabeterrnin Projekt?&#10;? Wer ist Tutor?&#10;? Treffpunkt?&#10;d Vorschlag______ _____&#10;¡ BIog zum Thema “Ernahr">
            <a:extLst>
              <a:ext uri="{FF2B5EF4-FFF2-40B4-BE49-F238E27FC236}">
                <a16:creationId xmlns:a16="http://schemas.microsoft.com/office/drawing/2014/main" id="{90285582-24B5-46FA-91C3-E13725DC757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6384" y="0"/>
            <a:ext cx="6205616" cy="46621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rafik 8" descr="Computergenerierter Alternativtext: Kommentare zur Prдsentatiori:&#10;Wrtte geben S4eThre Qmmentare eift&#10;Marktanalyse :&#10;L’msatsteigt&#10;liste der Daten nach Regioct&#10;Fo[iengrppe.pptx&#10;jj  5iehtgutan!&#10;Umsaxlsx Matthias Vermine em paar&#10;Referercdaten&#10;Thomas Einihr.ng kьrzer">
            <a:extLst>
              <a:ext uri="{FF2B5EF4-FFF2-40B4-BE49-F238E27FC236}">
                <a16:creationId xmlns:a16="http://schemas.microsoft.com/office/drawing/2014/main" id="{DCAEB744-1768-4324-A9EE-A52A714FAA3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7183"/>
            <a:ext cx="6396080" cy="4791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8273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52B533-C75E-48CF-A6DF-76CBE0370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Vorteile von OneNote</a:t>
            </a:r>
          </a:p>
        </p:txBody>
      </p:sp>
      <p:pic>
        <p:nvPicPr>
          <p:cNvPr id="10" name="Grafik 9" descr="Computergenerierter Alternativtext: VuIkane )&#10;6 ]nternet Explorer Erwacht der schiafende Vulkan?&#10;00 http-j/neAcont::&#10;_________ = Eingef4 a: http,ne.,3fabrikartcor,&#10;i Nachrichten&#10;Nim mt Vulkanaktivität zU? Nimmt Vulkanaktivität lu?&#10;________ .&#10;Eieft ais http ne.,3:onto3com">
            <a:extLst>
              <a:ext uri="{FF2B5EF4-FFF2-40B4-BE49-F238E27FC236}">
                <a16:creationId xmlns:a16="http://schemas.microsoft.com/office/drawing/2014/main" id="{D42209F8-E897-496F-8168-0CE876A03EA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784" y="2281006"/>
            <a:ext cx="6176784" cy="4393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5" descr="Computergenerierter Alternativtext: [j  ‘1 y PowerPcir&#10;Mathe Biologie Geschichte&#10;VorIe5ung5foIien&#10;? Hiernoch&#10;nachfraen&#10;Start&#10;Einfügen&#10;21_&#10;Ii">
            <a:extLst>
              <a:ext uri="{FF2B5EF4-FFF2-40B4-BE49-F238E27FC236}">
                <a16:creationId xmlns:a16="http://schemas.microsoft.com/office/drawing/2014/main" id="{CBFB2011-A7C4-4AC4-814F-A987C0DEE2E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7657" y="0"/>
            <a:ext cx="6444344" cy="702491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rafik 6" descr="Computergenerierter Alternativtext: Drucker ausvaahlen&#10;% Drucker hinzufügen&#10;An OneNote 2010 send">
            <a:extLst>
              <a:ext uri="{FF2B5EF4-FFF2-40B4-BE49-F238E27FC236}">
                <a16:creationId xmlns:a16="http://schemas.microsoft.com/office/drawing/2014/main" id="{D096FADF-B201-4EDF-AC43-09EF57D1CBC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3941" y="5359908"/>
            <a:ext cx="3810500" cy="124665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31602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52B533-C75E-48CF-A6DF-76CBE0370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Vorteile von OneNote</a:t>
            </a:r>
          </a:p>
        </p:txBody>
      </p:sp>
      <p:pic>
        <p:nvPicPr>
          <p:cNvPr id="8" name="Grafik 7" descr="Computergenerierter Alternativtext: j Outlook-Nachricht&#10;Nachricht&#10;ecEIn&#10;OneNote&#10;•r rter &#10;kti nen&#10;Von: Management&#10;Betreft Zeitplananderungen&#10;Hallo Teammitglieder&#10;Der Projektzeitplan wurde&#10;urn 2 Wochen verlangert:&#10;—&#10;___&#10;I&gt;&#10;ZeitpIanänderungen&#10;Betreff ZeitŘanänderungen&#10;Von Management&#10;Gesendet 1 Api 20()9&#10;Hallo Teamrnitglieder,&#10;Der Projektzeitplan wurde&#10;urn 2 Wochen verlangert:&#10;.n.._ &#10;,I  •‘">
            <a:extLst>
              <a:ext uri="{FF2B5EF4-FFF2-40B4-BE49-F238E27FC236}">
                <a16:creationId xmlns:a16="http://schemas.microsoft.com/office/drawing/2014/main" id="{E3C016AB-D769-485D-8340-00A110BA53C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94040"/>
            <a:ext cx="5436999" cy="3867121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rafik 8" descr="Computergenerierter Alternativtext: Microsoft Outlook&#10;Folienfertig m..&#10;Notęzen:&#10;OneNote&#10;5tatusbespred1zx&#10;Konfiajm 36&#10;Stefan 2.aate M.&#10;Tanja anrufen&#10;Budget prüfen&#10;(Statusbesprechur g&#10;Betreff Statusbespredt&#10;Ort onfram 36&#10;Teilnehmer Stefan Seat P.’a&#10;.erknpfjn : Ojtok&#10;‘ Budget prüfen">
            <a:extLst>
              <a:ext uri="{FF2B5EF4-FFF2-40B4-BE49-F238E27FC236}">
                <a16:creationId xmlns:a16="http://schemas.microsoft.com/office/drawing/2014/main" id="{F0A4B68F-00B5-4BFA-B4C4-7C37D5B6081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764" y="-10940"/>
            <a:ext cx="6359236" cy="68689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9283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52B533-C75E-48CF-A6DF-76CBE0370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Vorteile von OneNote</a:t>
            </a:r>
          </a:p>
        </p:txBody>
      </p:sp>
      <p:pic>
        <p:nvPicPr>
          <p:cNvPr id="5" name="Grafik 4" descr="Computergenerierter Alternativtext: I (NJ ® MicmsoftOneNote&#10;Start Einfűgen Freigeben Zeichnen Uberprűfen Ĺrisicht V Q&#10;‘ Reseaj Rezepte Finanten ysZE lAie Notizbücher riurchsuchbOWl&#10;r5dtE&#10;j DieserAbschnitt ˇst kennwortgeschützt.&#10;Klicken Sic hier, oder drücken Sic die&#10;EINGABETASTE, urn diesen Abschnitt&#10;freizugeben.&#10;D">
            <a:extLst>
              <a:ext uri="{FF2B5EF4-FFF2-40B4-BE49-F238E27FC236}">
                <a16:creationId xmlns:a16="http://schemas.microsoft.com/office/drawing/2014/main" id="{D348B149-DE7D-412C-A7F2-BE4633AC839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4047" y="2472517"/>
            <a:ext cx="6180047" cy="438548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rafik 5" descr="Computergenerierter Alternativtext: a1Vl.•,.44.L  &#10;f  T.b.J,.  ‘&#10;‘ (.-?4. - .-&#10;.•,--ri-’I Š’&#10;-i-.4J.._.1’.» &#10;ç&#10;‘ &#10;t.&#10;Ix&#10;ii X . b . LZ. ..&#10;.&amp;r., C..O. I. J&#10;4. 10’  -1’&#10;—— ..4..a..» l. .$.J&#10;- ç..3•b .">
            <a:extLst>
              <a:ext uri="{FF2B5EF4-FFF2-40B4-BE49-F238E27FC236}">
                <a16:creationId xmlns:a16="http://schemas.microsoft.com/office/drawing/2014/main" id="{6D791EF3-31EE-429A-9E64-8C85286F128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327" y="0"/>
            <a:ext cx="6317673" cy="70935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1528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A562EA-DF99-4AE6-B666-7F9DBF49A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OneNote Geschäftlich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F2F4B60-549A-4F7A-8F3D-C7712A641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Bild 5" descr="Computergenerierter Alternativtext: Geschäft: Besprechungen Mitarbeiter Projekte \ Kundenanfragen ‘&lt;Reterenzdaten.. Konferenzen ‘N">
            <a:extLst>
              <a:ext uri="{FF2B5EF4-FFF2-40B4-BE49-F238E27FC236}">
                <a16:creationId xmlns:a16="http://schemas.microsoft.com/office/drawing/2014/main" id="{F908BCB3-F92C-4C46-8F88-5F3EFF36F12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54" y="1266536"/>
            <a:ext cx="9217228" cy="6638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Bild 6" descr="Computergenerierter Alternativtext: \Besprechungsnotlzen : :&#10;Teilnehmer . . t ,—‘ Der Marktanteil&#10;: Vorschläge zum Logo _______ nimmt&#10;. : &gt;&#10;Notizen:&#10;* Budgetproblem Tragt hier cure Torsten ..&#10;‘ Torsten: Nachverfolg Vorschläge em: I I Arbeitsaufäaben&#10;Wie wäre ThOIi,aS&#10;‘c_J S es damit? Entwurffertig 5.März&#10;Endfassung: 3Juni&#10;Gefailt mir Tanja Weitere Details in Excel-Datei:&#10;nicht&#10;Teamschulungsm aterial&#10;ZertpLanxLs">
            <a:extLst>
              <a:ext uri="{FF2B5EF4-FFF2-40B4-BE49-F238E27FC236}">
                <a16:creationId xmlns:a16="http://schemas.microsoft.com/office/drawing/2014/main" id="{4F066DCB-C127-469D-B7A3-5830914742B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2037250"/>
            <a:ext cx="7929130" cy="4004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5497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A562EA-DF99-4AE6-B666-7F9DBF49A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OneNote Privat</a:t>
            </a:r>
          </a:p>
        </p:txBody>
      </p:sp>
      <p:pic>
        <p:nvPicPr>
          <p:cNvPr id="6" name="Bild 7" descr="Computergenerierter Alternativtext: U Privat: jReisen Umbau Shopping  Party KInd Garten Gitarrennoten Buchha\">
            <a:extLst>
              <a:ext uri="{FF2B5EF4-FFF2-40B4-BE49-F238E27FC236}">
                <a16:creationId xmlns:a16="http://schemas.microsoft.com/office/drawing/2014/main" id="{F18958B2-7248-455B-930C-F85D0953700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" y="1276927"/>
            <a:ext cx="8692424" cy="65347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Bild 8" descr="Computergenerierter Alternativtext: : Camping&#10;Checkliste:&#10;Eii Zelt&#10;j Taschenlampe&#10;j Sonnencreme&#10;j Insektenschutz&#10;J Proviant&#10;GefäIItmir&#10;Handlich&#10;(Hochzeitsplaner )&#10;44.. a&#10;),&#10;: Reiseverlauf )&#10;Abfahrt: 8.00 Uhr Ankunft:&#10;Programm:&#10;Treffen&#10;I mit&#10;Robert&#10;‘kinder - Aktivitäten&#10;Fußbailverein&#10;(Apfelkuchen )&#10;(Kamerakauf )&#10;Vicie Funktionen&#10;Etwas groß&#10;Zutaten:&#10;a&#10;Zubereitu ng:&#10;KannfürFreundeund&#10;Familie freigegeben werden">
            <a:extLst>
              <a:ext uri="{FF2B5EF4-FFF2-40B4-BE49-F238E27FC236}">
                <a16:creationId xmlns:a16="http://schemas.microsoft.com/office/drawing/2014/main" id="{4FD7302C-CF17-4B02-818E-8081CEC6D6D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877061"/>
            <a:ext cx="9144986" cy="41496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73969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47</Words>
  <Application>Microsoft Office PowerPoint</Application>
  <PresentationFormat>Breitbild</PresentationFormat>
  <Paragraphs>19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Facette</vt:lpstr>
      <vt:lpstr>OneNote </vt:lpstr>
      <vt:lpstr>Notizbuch</vt:lpstr>
      <vt:lpstr>Vorteile von OneNote</vt:lpstr>
      <vt:lpstr>Vorteile von OneNote</vt:lpstr>
      <vt:lpstr>Vorteile von OneNote</vt:lpstr>
      <vt:lpstr>Vorteile von OneNote</vt:lpstr>
      <vt:lpstr>Vorteile von OneNote</vt:lpstr>
      <vt:lpstr>OneNote Geschäftlich</vt:lpstr>
      <vt:lpstr>OneNote Privat</vt:lpstr>
      <vt:lpstr>OneNote Schule / Weiterbildung / Studium</vt:lpstr>
      <vt:lpstr>Zahlreiche Notizarten erstellen</vt:lpstr>
      <vt:lpstr>Versionen von OneNote</vt:lpstr>
      <vt:lpstr>Oberfläche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SCHULUNG</dc:creator>
  <cp:lastModifiedBy>SCHULUNG</cp:lastModifiedBy>
  <cp:revision>7</cp:revision>
  <dcterms:created xsi:type="dcterms:W3CDTF">2019-05-23T06:36:50Z</dcterms:created>
  <dcterms:modified xsi:type="dcterms:W3CDTF">2019-05-30T15:35:15Z</dcterms:modified>
</cp:coreProperties>
</file>